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8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44D39-50A9-8F41-86AE-33B0CC71CAC2}" type="datetimeFigureOut">
              <a:rPr lang="en-US" smtClean="0"/>
              <a:t>9/23/21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65B0C-EAB8-DB48-A005-A86255EAF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1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6E7DBF1-F8BE-424C-8448-0C6F077C5D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4863" y="0"/>
            <a:ext cx="8847137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A2EBD2-B83B-274B-9AB1-8924052D7F7E}"/>
              </a:ext>
            </a:extLst>
          </p:cNvPr>
          <p:cNvSpPr/>
          <p:nvPr userDrawn="1"/>
        </p:nvSpPr>
        <p:spPr>
          <a:xfrm flipH="1">
            <a:off x="194878" y="1346479"/>
            <a:ext cx="3149228" cy="2160395"/>
          </a:xfrm>
          <a:prstGeom prst="rect">
            <a:avLst/>
          </a:prstGeom>
          <a:solidFill>
            <a:srgbClr val="009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58A46F-592B-A848-B9D8-F14FE2B4F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344" y="1069974"/>
            <a:ext cx="2879609" cy="2160395"/>
          </a:xfrm>
        </p:spPr>
        <p:txBody>
          <a:bodyPr anchor="b">
            <a:normAutofit/>
          </a:bodyPr>
          <a:lstStyle>
            <a:lvl1pPr algn="l">
              <a:lnSpc>
                <a:spcPts val="352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7BE94-6EA4-4342-8EE4-9F8969517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344" y="3670012"/>
            <a:ext cx="2717503" cy="67338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A5CB7-206E-8244-9DDF-53F580A8F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8929" y="6385244"/>
            <a:ext cx="445449" cy="365125"/>
          </a:xfrm>
        </p:spPr>
        <p:txBody>
          <a:bodyPr/>
          <a:lstStyle>
            <a:lvl1pPr>
              <a:defRPr sz="800"/>
            </a:lvl1pPr>
          </a:lstStyle>
          <a:p>
            <a:fld id="{5A306A9B-C99D-D14D-9D94-C338F22FC27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A604BA-ACCB-5442-956E-8B8A6BA129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07344" y="310492"/>
            <a:ext cx="2717503" cy="7594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A79899-BA00-C948-A46C-724F4D008A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344106" y="890289"/>
            <a:ext cx="912873" cy="91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0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7C2454D-791E-3C48-916B-BA5B196DBD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D156BC7-5403-7D42-A6A4-095C2144F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0"/>
            <a:ext cx="4149762" cy="685799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42">
            <a:extLst>
              <a:ext uri="{FF2B5EF4-FFF2-40B4-BE49-F238E27FC236}">
                <a16:creationId xmlns:a16="http://schemas.microsoft.com/office/drawing/2014/main" id="{672678A4-CBBE-0945-91FF-8C6D0BA5BD6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8EC35-22AA-5249-9E08-6072473D9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312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09FDFC89-431E-2844-87FC-B1900F3C0F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43675" y="1"/>
            <a:ext cx="5648325" cy="2442930"/>
          </a:xfrm>
        </p:spPr>
        <p:txBody>
          <a:bodyPr/>
          <a:lstStyle/>
          <a:p>
            <a:endParaRPr lang="en-US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DC432FD5-8312-6E49-865E-B6D8E133CD8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42088" y="2442931"/>
            <a:ext cx="2841887" cy="2216594"/>
          </a:xfrm>
        </p:spPr>
        <p:txBody>
          <a:bodyPr/>
          <a:lstStyle/>
          <a:p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E71BD4BC-E6B8-E545-8C5C-617755CF4F9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350112" y="2442931"/>
            <a:ext cx="2841887" cy="2216594"/>
          </a:xfrm>
        </p:spPr>
        <p:txBody>
          <a:bodyPr/>
          <a:lstStyle/>
          <a:p>
            <a:endParaRPr lang="en-US"/>
          </a:p>
        </p:txBody>
      </p:sp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AB9F2A58-2CC9-A745-B786-293C516BAD7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2088" y="4659525"/>
            <a:ext cx="2841887" cy="2216595"/>
          </a:xfrm>
        </p:spPr>
        <p:txBody>
          <a:bodyPr/>
          <a:lstStyle/>
          <a:p>
            <a:endParaRPr lang="en-US"/>
          </a:p>
        </p:txBody>
      </p:sp>
      <p:sp>
        <p:nvSpPr>
          <p:cNvPr id="38" name="Picture Placeholder 35">
            <a:extLst>
              <a:ext uri="{FF2B5EF4-FFF2-40B4-BE49-F238E27FC236}">
                <a16:creationId xmlns:a16="http://schemas.microsoft.com/office/drawing/2014/main" id="{6CB791AA-6032-BE41-918B-A3E7EE2460D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350112" y="4659525"/>
            <a:ext cx="2841887" cy="221659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EE91C0-8BAC-AA4C-875D-DBA8CE9C6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161" y="2055345"/>
            <a:ext cx="5365759" cy="760672"/>
          </a:xfrm>
        </p:spPr>
        <p:txBody>
          <a:bodyPr anchor="b">
            <a:normAutofit/>
          </a:bodyPr>
          <a:lstStyle>
            <a:lvl1pPr>
              <a:defRPr sz="2400" b="0" i="0">
                <a:latin typeface="Raleway" panose="020B00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3C7B5AA-6AA8-F84D-9FB3-EB83E1AA7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24320" y="2094124"/>
            <a:ext cx="4825625" cy="365126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>
                    <a:tint val="75000"/>
                  </a:schemeClr>
                </a:solidFill>
                <a:latin typeface="Raleway ExtraBold" panose="020B00030301010600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41F77B5-C9ED-9343-B641-7EBF6CD1644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624320" y="4272547"/>
            <a:ext cx="2479339" cy="365126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>
                    <a:tint val="75000"/>
                  </a:schemeClr>
                </a:solidFill>
                <a:latin typeface="Raleway ExtraBold" panose="020B00030301010600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F705F67B-CCB4-9442-8337-120A49AF9E9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448202" y="4272547"/>
            <a:ext cx="2479339" cy="365126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>
                    <a:tint val="75000"/>
                  </a:schemeClr>
                </a:solidFill>
                <a:latin typeface="Raleway ExtraBold" panose="020B00030301010600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DD55FD4-E420-684A-8687-1C12BFB88C09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624320" y="6477864"/>
            <a:ext cx="2479339" cy="365126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>
                    <a:tint val="75000"/>
                  </a:schemeClr>
                </a:solidFill>
                <a:latin typeface="Raleway ExtraBold" panose="020B00030301010600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4F18FC37-4F8F-6F43-BA57-48CA7467CB8A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9448202" y="6477864"/>
            <a:ext cx="2479339" cy="365126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>
                    <a:tint val="75000"/>
                  </a:schemeClr>
                </a:solidFill>
                <a:latin typeface="Raleway ExtraBold" panose="020B00030301010600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7C9F4A29-A486-E84C-B9F5-F5147FFE838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87A38-8B69-F14C-BEB6-EB246577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617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208D64-DEC7-6240-A256-9325F3C417AB}"/>
              </a:ext>
            </a:extLst>
          </p:cNvPr>
          <p:cNvSpPr/>
          <p:nvPr userDrawn="1"/>
        </p:nvSpPr>
        <p:spPr>
          <a:xfrm>
            <a:off x="0" y="1137942"/>
            <a:ext cx="751114" cy="7511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8EC692-B984-FA48-9B7D-BB5171348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57" y="878149"/>
            <a:ext cx="5980087" cy="1325563"/>
          </a:xfrm>
        </p:spPr>
        <p:txBody>
          <a:bodyPr/>
          <a:lstStyle>
            <a:lvl1pPr>
              <a:defRPr b="0" i="0">
                <a:latin typeface="Raleway" panose="020B00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F9C974-E69A-614B-AE44-B93D1AF89167}"/>
              </a:ext>
            </a:extLst>
          </p:cNvPr>
          <p:cNvSpPr/>
          <p:nvPr userDrawn="1"/>
        </p:nvSpPr>
        <p:spPr>
          <a:xfrm>
            <a:off x="401160" y="3567288"/>
            <a:ext cx="4978400" cy="880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BE61F3-8917-3F4A-BBFB-B41BB5C3D592}"/>
              </a:ext>
            </a:extLst>
          </p:cNvPr>
          <p:cNvSpPr/>
          <p:nvPr userDrawn="1"/>
        </p:nvSpPr>
        <p:spPr>
          <a:xfrm>
            <a:off x="5567574" y="3567288"/>
            <a:ext cx="4978400" cy="880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23AA55-56B6-364C-803D-D7B1B34D5425}"/>
              </a:ext>
            </a:extLst>
          </p:cNvPr>
          <p:cNvSpPr/>
          <p:nvPr userDrawn="1"/>
        </p:nvSpPr>
        <p:spPr>
          <a:xfrm>
            <a:off x="401160" y="4628444"/>
            <a:ext cx="4978400" cy="880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2E9EA2-BEB0-B043-89D6-7650A1487F9D}"/>
              </a:ext>
            </a:extLst>
          </p:cNvPr>
          <p:cNvSpPr/>
          <p:nvPr userDrawn="1"/>
        </p:nvSpPr>
        <p:spPr>
          <a:xfrm>
            <a:off x="5567574" y="4628444"/>
            <a:ext cx="4978400" cy="880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 Placeholder 42">
            <a:extLst>
              <a:ext uri="{FF2B5EF4-FFF2-40B4-BE49-F238E27FC236}">
                <a16:creationId xmlns:a16="http://schemas.microsoft.com/office/drawing/2014/main" id="{CA8ABCA3-4549-514B-8676-DCE612754EB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81844-D5C8-4B41-9A0D-627B028B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3F533C6-6EAE-D445-8C99-2B1DACE4378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01638" y="3842172"/>
            <a:ext cx="4978400" cy="33076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1" i="0">
                <a:solidFill>
                  <a:schemeClr val="accent1"/>
                </a:solidFill>
                <a:latin typeface="Raleway Black" panose="020B0003030101060003" pitchFamily="34" charset="0"/>
              </a:defRPr>
            </a:lvl1pPr>
            <a:lvl2pPr marL="457200" indent="0">
              <a:buFontTx/>
              <a:buNone/>
              <a:defRPr b="1" i="0">
                <a:latin typeface="Raleway Black" panose="020B0003030101060003" pitchFamily="34" charset="0"/>
              </a:defRPr>
            </a:lvl2pPr>
            <a:lvl3pPr marL="914400" indent="0">
              <a:buFontTx/>
              <a:buNone/>
              <a:defRPr b="1" i="0">
                <a:latin typeface="Raleway Black" panose="020B0003030101060003" pitchFamily="34" charset="0"/>
              </a:defRPr>
            </a:lvl3pPr>
            <a:lvl4pPr marL="1371600" indent="0">
              <a:buFontTx/>
              <a:buNone/>
              <a:defRPr b="1" i="0">
                <a:latin typeface="Raleway Black" panose="020B0003030101060003" pitchFamily="34" charset="0"/>
              </a:defRPr>
            </a:lvl4pPr>
            <a:lvl5pPr marL="1828800" indent="0">
              <a:buFontTx/>
              <a:buNone/>
              <a:defRPr b="1" i="0">
                <a:latin typeface="Raleway Black" panose="020B00030301010600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1FCCB858-65E2-2741-9C4C-03F73DC5FF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75000" y="3842172"/>
            <a:ext cx="4978400" cy="33076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1" i="0">
                <a:solidFill>
                  <a:schemeClr val="accent1"/>
                </a:solidFill>
                <a:latin typeface="Raleway Black" panose="020B0003030101060003" pitchFamily="34" charset="0"/>
              </a:defRPr>
            </a:lvl1pPr>
            <a:lvl2pPr marL="457200" indent="0">
              <a:buFontTx/>
              <a:buNone/>
              <a:defRPr b="1" i="0">
                <a:latin typeface="Raleway Black" panose="020B0003030101060003" pitchFamily="34" charset="0"/>
              </a:defRPr>
            </a:lvl2pPr>
            <a:lvl3pPr marL="914400" indent="0">
              <a:buFontTx/>
              <a:buNone/>
              <a:defRPr b="1" i="0">
                <a:latin typeface="Raleway Black" panose="020B0003030101060003" pitchFamily="34" charset="0"/>
              </a:defRPr>
            </a:lvl3pPr>
            <a:lvl4pPr marL="1371600" indent="0">
              <a:buFontTx/>
              <a:buNone/>
              <a:defRPr b="1" i="0">
                <a:latin typeface="Raleway Black" panose="020B0003030101060003" pitchFamily="34" charset="0"/>
              </a:defRPr>
            </a:lvl4pPr>
            <a:lvl5pPr marL="1828800" indent="0">
              <a:buFontTx/>
              <a:buNone/>
              <a:defRPr b="1" i="0">
                <a:latin typeface="Raleway Black" panose="020B00030301010600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AEB2EC7B-3B80-894B-B266-736A23DE00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01638" y="4904853"/>
            <a:ext cx="4978400" cy="33076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1" i="0">
                <a:solidFill>
                  <a:schemeClr val="accent1"/>
                </a:solidFill>
                <a:latin typeface="Raleway Black" panose="020B0003030101060003" pitchFamily="34" charset="0"/>
              </a:defRPr>
            </a:lvl1pPr>
            <a:lvl2pPr marL="457200" indent="0">
              <a:buFontTx/>
              <a:buNone/>
              <a:defRPr b="1" i="0">
                <a:latin typeface="Raleway Black" panose="020B0003030101060003" pitchFamily="34" charset="0"/>
              </a:defRPr>
            </a:lvl2pPr>
            <a:lvl3pPr marL="914400" indent="0">
              <a:buFontTx/>
              <a:buNone/>
              <a:defRPr b="1" i="0">
                <a:latin typeface="Raleway Black" panose="020B0003030101060003" pitchFamily="34" charset="0"/>
              </a:defRPr>
            </a:lvl3pPr>
            <a:lvl4pPr marL="1371600" indent="0">
              <a:buFontTx/>
              <a:buNone/>
              <a:defRPr b="1" i="0">
                <a:latin typeface="Raleway Black" panose="020B0003030101060003" pitchFamily="34" charset="0"/>
              </a:defRPr>
            </a:lvl4pPr>
            <a:lvl5pPr marL="1828800" indent="0">
              <a:buFontTx/>
              <a:buNone/>
              <a:defRPr b="1" i="0">
                <a:latin typeface="Raleway Black" panose="020B00030301010600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0326B1EB-4B41-AB42-84C5-0237A603129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575000" y="4904853"/>
            <a:ext cx="4978400" cy="33076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1" i="0">
                <a:solidFill>
                  <a:schemeClr val="accent1"/>
                </a:solidFill>
                <a:latin typeface="Raleway Black" panose="020B0003030101060003" pitchFamily="34" charset="0"/>
              </a:defRPr>
            </a:lvl1pPr>
            <a:lvl2pPr marL="457200" indent="0">
              <a:buFontTx/>
              <a:buNone/>
              <a:defRPr b="1" i="0">
                <a:latin typeface="Raleway Black" panose="020B0003030101060003" pitchFamily="34" charset="0"/>
              </a:defRPr>
            </a:lvl2pPr>
            <a:lvl3pPr marL="914400" indent="0">
              <a:buFontTx/>
              <a:buNone/>
              <a:defRPr b="1" i="0">
                <a:latin typeface="Raleway Black" panose="020B0003030101060003" pitchFamily="34" charset="0"/>
              </a:defRPr>
            </a:lvl3pPr>
            <a:lvl4pPr marL="1371600" indent="0">
              <a:buFontTx/>
              <a:buNone/>
              <a:defRPr b="1" i="0">
                <a:latin typeface="Raleway Black" panose="020B0003030101060003" pitchFamily="34" charset="0"/>
              </a:defRPr>
            </a:lvl4pPr>
            <a:lvl5pPr marL="1828800" indent="0">
              <a:buFontTx/>
              <a:buNone/>
              <a:defRPr b="1" i="0">
                <a:latin typeface="Raleway Black" panose="020B00030301010600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382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BC3D11D-4E37-D24B-9F5A-31E9CD0C93D0}"/>
              </a:ext>
            </a:extLst>
          </p:cNvPr>
          <p:cNvSpPr/>
          <p:nvPr userDrawn="1"/>
        </p:nvSpPr>
        <p:spPr>
          <a:xfrm>
            <a:off x="401160" y="3567288"/>
            <a:ext cx="3681934" cy="880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BC96A7-ACBE-564A-893E-A569EDA1DDEB}"/>
              </a:ext>
            </a:extLst>
          </p:cNvPr>
          <p:cNvSpPr/>
          <p:nvPr userDrawn="1"/>
        </p:nvSpPr>
        <p:spPr>
          <a:xfrm>
            <a:off x="4255033" y="3567288"/>
            <a:ext cx="3681934" cy="880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E17771-417F-2B4C-80B9-E4E39C911FCC}"/>
              </a:ext>
            </a:extLst>
          </p:cNvPr>
          <p:cNvSpPr/>
          <p:nvPr userDrawn="1"/>
        </p:nvSpPr>
        <p:spPr>
          <a:xfrm>
            <a:off x="401160" y="4628444"/>
            <a:ext cx="3681934" cy="880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F81BBA-15E9-6B46-9164-CA76B23F6B3D}"/>
              </a:ext>
            </a:extLst>
          </p:cNvPr>
          <p:cNvSpPr/>
          <p:nvPr userDrawn="1"/>
        </p:nvSpPr>
        <p:spPr>
          <a:xfrm>
            <a:off x="4255033" y="4628444"/>
            <a:ext cx="3681934" cy="880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3AFF97-24E0-C340-89E0-2CC62DA65D11}"/>
              </a:ext>
            </a:extLst>
          </p:cNvPr>
          <p:cNvSpPr/>
          <p:nvPr userDrawn="1"/>
        </p:nvSpPr>
        <p:spPr>
          <a:xfrm>
            <a:off x="8100203" y="3567288"/>
            <a:ext cx="3681934" cy="880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B0F09B-53F6-614E-9F88-B87B8C87DEB9}"/>
              </a:ext>
            </a:extLst>
          </p:cNvPr>
          <p:cNvSpPr/>
          <p:nvPr userDrawn="1"/>
        </p:nvSpPr>
        <p:spPr>
          <a:xfrm>
            <a:off x="8100203" y="4628444"/>
            <a:ext cx="3681934" cy="880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208D64-DEC7-6240-A256-9325F3C417AB}"/>
              </a:ext>
            </a:extLst>
          </p:cNvPr>
          <p:cNvSpPr/>
          <p:nvPr userDrawn="1"/>
        </p:nvSpPr>
        <p:spPr>
          <a:xfrm>
            <a:off x="0" y="1137942"/>
            <a:ext cx="751114" cy="7511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8EC692-B984-FA48-9B7D-BB5171348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57" y="878149"/>
            <a:ext cx="5980087" cy="1325563"/>
          </a:xfrm>
        </p:spPr>
        <p:txBody>
          <a:bodyPr/>
          <a:lstStyle>
            <a:lvl1pPr>
              <a:defRPr b="0" i="0">
                <a:latin typeface="Raleway" panose="020B00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Text Placeholder 42">
            <a:extLst>
              <a:ext uri="{FF2B5EF4-FFF2-40B4-BE49-F238E27FC236}">
                <a16:creationId xmlns:a16="http://schemas.microsoft.com/office/drawing/2014/main" id="{FDF4B1EF-A76B-8248-9C98-DD44F80F93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81844-D5C8-4B41-9A0D-627B028B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2A55B365-03E4-C94E-B37D-D2B730CE4BB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09863" y="3842172"/>
            <a:ext cx="3673231" cy="33076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1" i="0">
                <a:solidFill>
                  <a:schemeClr val="accent1"/>
                </a:solidFill>
                <a:latin typeface="Raleway Black" panose="020B0003030101060003" pitchFamily="34" charset="0"/>
              </a:defRPr>
            </a:lvl1pPr>
            <a:lvl2pPr marL="457200" indent="0">
              <a:buFontTx/>
              <a:buNone/>
              <a:defRPr b="1" i="0">
                <a:latin typeface="Raleway Black" panose="020B0003030101060003" pitchFamily="34" charset="0"/>
              </a:defRPr>
            </a:lvl2pPr>
            <a:lvl3pPr marL="914400" indent="0">
              <a:buFontTx/>
              <a:buNone/>
              <a:defRPr b="1" i="0">
                <a:latin typeface="Raleway Black" panose="020B0003030101060003" pitchFamily="34" charset="0"/>
              </a:defRPr>
            </a:lvl3pPr>
            <a:lvl4pPr marL="1371600" indent="0">
              <a:buFontTx/>
              <a:buNone/>
              <a:defRPr b="1" i="0">
                <a:latin typeface="Raleway Black" panose="020B0003030101060003" pitchFamily="34" charset="0"/>
              </a:defRPr>
            </a:lvl4pPr>
            <a:lvl5pPr marL="1828800" indent="0">
              <a:buFontTx/>
              <a:buNone/>
              <a:defRPr b="1" i="0">
                <a:latin typeface="Raleway Black" panose="020B00030301010600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C130228B-BD92-A549-95C5-6093814EA88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248696" y="3842172"/>
            <a:ext cx="3673231" cy="33076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1" i="0">
                <a:solidFill>
                  <a:schemeClr val="accent1"/>
                </a:solidFill>
                <a:latin typeface="Raleway Black" panose="020B0003030101060003" pitchFamily="34" charset="0"/>
              </a:defRPr>
            </a:lvl1pPr>
            <a:lvl2pPr marL="457200" indent="0">
              <a:buFontTx/>
              <a:buNone/>
              <a:defRPr b="1" i="0">
                <a:latin typeface="Raleway Black" panose="020B0003030101060003" pitchFamily="34" charset="0"/>
              </a:defRPr>
            </a:lvl2pPr>
            <a:lvl3pPr marL="914400" indent="0">
              <a:buFontTx/>
              <a:buNone/>
              <a:defRPr b="1" i="0">
                <a:latin typeface="Raleway Black" panose="020B0003030101060003" pitchFamily="34" charset="0"/>
              </a:defRPr>
            </a:lvl3pPr>
            <a:lvl4pPr marL="1371600" indent="0">
              <a:buFontTx/>
              <a:buNone/>
              <a:defRPr b="1" i="0">
                <a:latin typeface="Raleway Black" panose="020B0003030101060003" pitchFamily="34" charset="0"/>
              </a:defRPr>
            </a:lvl4pPr>
            <a:lvl5pPr marL="1828800" indent="0">
              <a:buFontTx/>
              <a:buNone/>
              <a:defRPr b="1" i="0">
                <a:latin typeface="Raleway Black" panose="020B00030301010600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E1F56C79-2DED-0C4D-BAAA-14B0987333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95766" y="3842172"/>
            <a:ext cx="3673231" cy="33076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1" i="0">
                <a:solidFill>
                  <a:schemeClr val="accent1"/>
                </a:solidFill>
                <a:latin typeface="Raleway Black" panose="020B0003030101060003" pitchFamily="34" charset="0"/>
              </a:defRPr>
            </a:lvl1pPr>
            <a:lvl2pPr marL="457200" indent="0">
              <a:buFontTx/>
              <a:buNone/>
              <a:defRPr b="1" i="0">
                <a:latin typeface="Raleway Black" panose="020B0003030101060003" pitchFamily="34" charset="0"/>
              </a:defRPr>
            </a:lvl2pPr>
            <a:lvl3pPr marL="914400" indent="0">
              <a:buFontTx/>
              <a:buNone/>
              <a:defRPr b="1" i="0">
                <a:latin typeface="Raleway Black" panose="020B0003030101060003" pitchFamily="34" charset="0"/>
              </a:defRPr>
            </a:lvl3pPr>
            <a:lvl4pPr marL="1371600" indent="0">
              <a:buFontTx/>
              <a:buNone/>
              <a:defRPr b="1" i="0">
                <a:latin typeface="Raleway Black" panose="020B0003030101060003" pitchFamily="34" charset="0"/>
              </a:defRPr>
            </a:lvl4pPr>
            <a:lvl5pPr marL="1828800" indent="0">
              <a:buFontTx/>
              <a:buNone/>
              <a:defRPr b="1" i="0">
                <a:latin typeface="Raleway Black" panose="020B00030301010600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267F8768-7E49-FA4B-87BC-596E46B2C3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09863" y="4896616"/>
            <a:ext cx="3673231" cy="33076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1" i="0">
                <a:solidFill>
                  <a:schemeClr val="accent1"/>
                </a:solidFill>
                <a:latin typeface="Raleway Black" panose="020B0003030101060003" pitchFamily="34" charset="0"/>
              </a:defRPr>
            </a:lvl1pPr>
            <a:lvl2pPr marL="457200" indent="0">
              <a:buFontTx/>
              <a:buNone/>
              <a:defRPr b="1" i="0">
                <a:latin typeface="Raleway Black" panose="020B0003030101060003" pitchFamily="34" charset="0"/>
              </a:defRPr>
            </a:lvl2pPr>
            <a:lvl3pPr marL="914400" indent="0">
              <a:buFontTx/>
              <a:buNone/>
              <a:defRPr b="1" i="0">
                <a:latin typeface="Raleway Black" panose="020B0003030101060003" pitchFamily="34" charset="0"/>
              </a:defRPr>
            </a:lvl3pPr>
            <a:lvl4pPr marL="1371600" indent="0">
              <a:buFontTx/>
              <a:buNone/>
              <a:defRPr b="1" i="0">
                <a:latin typeface="Raleway Black" panose="020B0003030101060003" pitchFamily="34" charset="0"/>
              </a:defRPr>
            </a:lvl4pPr>
            <a:lvl5pPr marL="1828800" indent="0">
              <a:buFontTx/>
              <a:buNone/>
              <a:defRPr b="1" i="0">
                <a:latin typeface="Raleway Black" panose="020B00030301010600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51657CD4-C504-1342-ADD2-3531389FCCB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48696" y="4896616"/>
            <a:ext cx="3673231" cy="33076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1" i="0">
                <a:solidFill>
                  <a:schemeClr val="accent1"/>
                </a:solidFill>
                <a:latin typeface="Raleway Black" panose="020B0003030101060003" pitchFamily="34" charset="0"/>
              </a:defRPr>
            </a:lvl1pPr>
            <a:lvl2pPr marL="457200" indent="0">
              <a:buFontTx/>
              <a:buNone/>
              <a:defRPr b="1" i="0">
                <a:latin typeface="Raleway Black" panose="020B0003030101060003" pitchFamily="34" charset="0"/>
              </a:defRPr>
            </a:lvl2pPr>
            <a:lvl3pPr marL="914400" indent="0">
              <a:buFontTx/>
              <a:buNone/>
              <a:defRPr b="1" i="0">
                <a:latin typeface="Raleway Black" panose="020B0003030101060003" pitchFamily="34" charset="0"/>
              </a:defRPr>
            </a:lvl3pPr>
            <a:lvl4pPr marL="1371600" indent="0">
              <a:buFontTx/>
              <a:buNone/>
              <a:defRPr b="1" i="0">
                <a:latin typeface="Raleway Black" panose="020B0003030101060003" pitchFamily="34" charset="0"/>
              </a:defRPr>
            </a:lvl4pPr>
            <a:lvl5pPr marL="1828800" indent="0">
              <a:buFontTx/>
              <a:buNone/>
              <a:defRPr b="1" i="0">
                <a:latin typeface="Raleway Black" panose="020B00030301010600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709EF702-65A1-2D40-B172-F7E17265EAE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095766" y="4896616"/>
            <a:ext cx="3673231" cy="33076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1" i="0">
                <a:solidFill>
                  <a:schemeClr val="accent1"/>
                </a:solidFill>
                <a:latin typeface="Raleway Black" panose="020B0003030101060003" pitchFamily="34" charset="0"/>
              </a:defRPr>
            </a:lvl1pPr>
            <a:lvl2pPr marL="457200" indent="0">
              <a:buFontTx/>
              <a:buNone/>
              <a:defRPr b="1" i="0">
                <a:latin typeface="Raleway Black" panose="020B0003030101060003" pitchFamily="34" charset="0"/>
              </a:defRPr>
            </a:lvl2pPr>
            <a:lvl3pPr marL="914400" indent="0">
              <a:buFontTx/>
              <a:buNone/>
              <a:defRPr b="1" i="0">
                <a:latin typeface="Raleway Black" panose="020B0003030101060003" pitchFamily="34" charset="0"/>
              </a:defRPr>
            </a:lvl3pPr>
            <a:lvl4pPr marL="1371600" indent="0">
              <a:buFontTx/>
              <a:buNone/>
              <a:defRPr b="1" i="0">
                <a:latin typeface="Raleway Black" panose="020B0003030101060003" pitchFamily="34" charset="0"/>
              </a:defRPr>
            </a:lvl4pPr>
            <a:lvl5pPr marL="1828800" indent="0">
              <a:buFontTx/>
              <a:buNone/>
              <a:defRPr b="1" i="0">
                <a:latin typeface="Raleway Black" panose="020B00030301010600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0685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E249F65-6B49-D84B-B25F-CABFD2E39B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63995" y="604838"/>
            <a:ext cx="2824163" cy="2824162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C6269880-EC6C-7747-A0EC-95A52075C6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88475" y="604838"/>
            <a:ext cx="2824163" cy="2824162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BE43256B-95B3-ED4C-B080-E5E9A43C94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63995" y="3429318"/>
            <a:ext cx="2824163" cy="2824162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2DCF8624-D31E-CB4C-8CFD-FBB71C02C06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88475" y="3429318"/>
            <a:ext cx="2824163" cy="2824162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61B1A7-6046-D742-93DF-CC68B9A0BCF6}"/>
              </a:ext>
            </a:extLst>
          </p:cNvPr>
          <p:cNvSpPr/>
          <p:nvPr userDrawn="1"/>
        </p:nvSpPr>
        <p:spPr>
          <a:xfrm>
            <a:off x="0" y="1073134"/>
            <a:ext cx="751114" cy="7511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377D44-4596-5648-8F5A-7DFDD63C4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6" y="1270000"/>
            <a:ext cx="5667692" cy="409364"/>
          </a:xfrm>
        </p:spPr>
        <p:txBody>
          <a:bodyPr anchor="b">
            <a:normAutofit/>
          </a:bodyPr>
          <a:lstStyle>
            <a:lvl1pPr>
              <a:defRPr sz="2400" b="0" i="0">
                <a:latin typeface="Raleway" panose="020B00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060E39F-8A52-9B42-9A72-8A41EE60EB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8309" y="1961939"/>
            <a:ext cx="5667692" cy="3130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42">
            <a:extLst>
              <a:ext uri="{FF2B5EF4-FFF2-40B4-BE49-F238E27FC236}">
                <a16:creationId xmlns:a16="http://schemas.microsoft.com/office/drawing/2014/main" id="{7C316C51-76C6-CE48-B28B-8EFC098DAE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B37B5-2B11-0E49-9980-BB340607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19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6889B2-FACE-1148-B6D1-ED0E0193A2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536" y="1"/>
            <a:ext cx="5143146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61B1A7-6046-D742-93DF-CC68B9A0BCF6}"/>
              </a:ext>
            </a:extLst>
          </p:cNvPr>
          <p:cNvSpPr/>
          <p:nvPr userDrawn="1"/>
        </p:nvSpPr>
        <p:spPr>
          <a:xfrm>
            <a:off x="0" y="1073134"/>
            <a:ext cx="751114" cy="7511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377D44-4596-5648-8F5A-7DFDD63C4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270000"/>
            <a:ext cx="6053455" cy="409364"/>
          </a:xfrm>
        </p:spPr>
        <p:txBody>
          <a:bodyPr anchor="b">
            <a:normAutofit/>
          </a:bodyPr>
          <a:lstStyle>
            <a:lvl1pPr>
              <a:defRPr sz="2400" b="0" i="0">
                <a:latin typeface="Raleway" panose="020B00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060E39F-8A52-9B42-9A72-8A41EE60EB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8308" y="1961939"/>
            <a:ext cx="6053455" cy="3130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42">
            <a:extLst>
              <a:ext uri="{FF2B5EF4-FFF2-40B4-BE49-F238E27FC236}">
                <a16:creationId xmlns:a16="http://schemas.microsoft.com/office/drawing/2014/main" id="{B74CAC2E-0013-6947-A07E-B1BBFDEA24D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B37B5-2B11-0E49-9980-BB340607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56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1">
            <a:extLst>
              <a:ext uri="{FF2B5EF4-FFF2-40B4-BE49-F238E27FC236}">
                <a16:creationId xmlns:a16="http://schemas.microsoft.com/office/drawing/2014/main" id="{7274613E-A39B-EC4A-81D7-8A54840578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6636984" cy="6857999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A2D77AB-E5C2-DE42-9986-A01E02127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266" y="1087120"/>
            <a:ext cx="4453494" cy="409364"/>
          </a:xfrm>
        </p:spPr>
        <p:txBody>
          <a:bodyPr anchor="b">
            <a:normAutofit/>
          </a:bodyPr>
          <a:lstStyle>
            <a:lvl1pPr>
              <a:defRPr sz="2000" b="0" i="0">
                <a:latin typeface="Raleway" panose="020B00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8968BA64-51CA-8E4B-B815-F6CC455E82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99949" y="1779059"/>
            <a:ext cx="4453494" cy="3130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662D4D-7597-5B43-8C54-9077D240BA6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5306" y="4909609"/>
            <a:ext cx="5560693" cy="498475"/>
          </a:xfrm>
        </p:spPr>
        <p:txBody>
          <a:bodyPr>
            <a:noAutofit/>
          </a:bodyPr>
          <a:lstStyle>
            <a:lvl1pPr marL="0" indent="0">
              <a:buNone/>
              <a:defRPr sz="2400" b="1" i="0">
                <a:latin typeface="Raleway Black" panose="020B00030301010600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42">
            <a:extLst>
              <a:ext uri="{FF2B5EF4-FFF2-40B4-BE49-F238E27FC236}">
                <a16:creationId xmlns:a16="http://schemas.microsoft.com/office/drawing/2014/main" id="{04348F56-1790-664C-A92A-BA2EF8F860E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B37B5-2B11-0E49-9980-BB340607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AF98096-C9D7-C944-950C-0CF0F6F6C1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F77C98-46B5-1142-83C7-DED7BEF63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06" y="1939925"/>
            <a:ext cx="7105332" cy="1325563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BDF94C-B7FD-3B4E-A7FA-15C5E8357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306" y="3255963"/>
            <a:ext cx="7613332" cy="823912"/>
          </a:xfrm>
        </p:spPr>
        <p:txBody>
          <a:bodyPr anchor="b">
            <a:noAutofit/>
          </a:bodyPr>
          <a:lstStyle>
            <a:lvl1pPr marL="0" indent="0">
              <a:buNone/>
              <a:defRPr sz="3000" b="0" i="0">
                <a:latin typeface="Raleway" panose="020B00030301010600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0D168EB8-A8B0-1C44-AA85-F78C79AFAB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C251E4-1E91-8047-AB16-41EB1640B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6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1416-DAD4-394F-A282-CEB84C8C9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634" y="365125"/>
            <a:ext cx="10515600" cy="356235"/>
          </a:xfrm>
        </p:spPr>
        <p:txBody>
          <a:bodyPr/>
          <a:lstStyle>
            <a:lvl1pPr>
              <a:defRPr b="0" i="0">
                <a:latin typeface="Raleway" panose="020B00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8CD4DF-FFEA-B54A-9899-EF20EA3F1A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9413" y="955675"/>
            <a:ext cx="4873625" cy="4662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2BECEF0C-7086-9348-84BC-4881EB1DB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955675"/>
            <a:ext cx="4873625" cy="4662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2">
            <a:extLst>
              <a:ext uri="{FF2B5EF4-FFF2-40B4-BE49-F238E27FC236}">
                <a16:creationId xmlns:a16="http://schemas.microsoft.com/office/drawing/2014/main" id="{14246487-1B10-5E40-B821-0ED118948C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36918-601B-C143-B432-379BBA49C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406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1416-DAD4-394F-A282-CEB84C8C9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928" y="365125"/>
            <a:ext cx="9318912" cy="447675"/>
          </a:xfrm>
        </p:spPr>
        <p:txBody>
          <a:bodyPr/>
          <a:lstStyle>
            <a:lvl1pPr algn="ctr">
              <a:defRPr b="0" i="0">
                <a:latin typeface="Raleway" panose="020B00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C90A5A8-E745-0E44-8EE2-49B9FF30AF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6081" y="1056005"/>
            <a:ext cx="11399838" cy="5080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42">
            <a:extLst>
              <a:ext uri="{FF2B5EF4-FFF2-40B4-BE49-F238E27FC236}">
                <a16:creationId xmlns:a16="http://schemas.microsoft.com/office/drawing/2014/main" id="{FD130F3F-EB59-C645-89A4-1C3CCF87258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36918-601B-C143-B432-379BBA49C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556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C90A5A8-E745-0E44-8EE2-49B9FF30AF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6081" y="1056005"/>
            <a:ext cx="11399838" cy="5080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E9CE5DF-58BC-A041-AD84-3680C2649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81" y="273685"/>
            <a:ext cx="9318912" cy="447675"/>
          </a:xfrm>
        </p:spPr>
        <p:txBody>
          <a:bodyPr/>
          <a:lstStyle>
            <a:lvl1pPr algn="l">
              <a:defRPr b="0" i="0">
                <a:latin typeface="Raleway" panose="020B00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42">
            <a:extLst>
              <a:ext uri="{FF2B5EF4-FFF2-40B4-BE49-F238E27FC236}">
                <a16:creationId xmlns:a16="http://schemas.microsoft.com/office/drawing/2014/main" id="{3E79451B-2A51-9847-AC3D-59727E3B318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36918-601B-C143-B432-379BBA49C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C90A5A8-E745-0E44-8EE2-49B9FF30AF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6081" y="1056005"/>
            <a:ext cx="11399838" cy="5080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E9CE5DF-58BC-A041-AD84-3680C2649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81" y="273685"/>
            <a:ext cx="9318912" cy="447675"/>
          </a:xfrm>
        </p:spPr>
        <p:txBody>
          <a:bodyPr/>
          <a:lstStyle>
            <a:lvl1pPr algn="l">
              <a:defRPr b="0" i="0">
                <a:latin typeface="Raleway" panose="020B00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213DAAD7-24D2-A243-BB09-8DCB041CC9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36918-601B-C143-B432-379BBA49C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255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1416-DAD4-394F-A282-CEB84C8C9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83" y="365125"/>
            <a:ext cx="10515600" cy="782955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B2CBC6-FD3E-394A-8485-47D69B9525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6875" y="2178844"/>
            <a:ext cx="2590800" cy="2500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8AA1ECA-9CD4-B24D-BF19-D5BCD3FCD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46437" y="2178844"/>
            <a:ext cx="2590800" cy="2500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F0D54D80-54C1-A24E-BAF1-F1977C786B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2178844"/>
            <a:ext cx="2590800" cy="2500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F5326EE-55A2-324E-873D-49315C8DD6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63355" y="2178844"/>
            <a:ext cx="2590800" cy="2500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42">
            <a:extLst>
              <a:ext uri="{FF2B5EF4-FFF2-40B4-BE49-F238E27FC236}">
                <a16:creationId xmlns:a16="http://schemas.microsoft.com/office/drawing/2014/main" id="{4E7057FC-8732-8F48-84CD-C15104BDBF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36918-601B-C143-B432-379BBA49C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24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E800CC17-4B92-7544-969F-029302B98DB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39575" y="6505575"/>
            <a:ext cx="352425" cy="3524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A0A85-161B-1E4D-9D54-C855DD55B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06A9B-C99D-D14D-9D94-C338F22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9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65EC529-9831-494B-B34B-FC3E4AF443B5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/>
        </p:blipFill>
        <p:spPr>
          <a:xfrm>
            <a:off x="11834472" y="6500473"/>
            <a:ext cx="357527" cy="35752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1D53C8-DEC7-6B4D-9533-05635A868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D188C-71C5-BF40-810C-11F1DC6F2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2CEE3-751C-3149-BA24-63E6E469AF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4415" y="6392501"/>
            <a:ext cx="4454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Raleway" panose="020B0003030101060003" pitchFamily="34" charset="0"/>
              </a:defRPr>
            </a:lvl1pPr>
          </a:lstStyle>
          <a:p>
            <a:fld id="{5A306A9B-C99D-D14D-9D94-C338F22FC27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843076-FAF9-2E4F-846C-CC4C531028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/>
          <a:srcRect t="5731" b="31859"/>
          <a:stretch/>
        </p:blipFill>
        <p:spPr>
          <a:xfrm>
            <a:off x="148109" y="6496071"/>
            <a:ext cx="1615569" cy="28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0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2" r:id="rId6"/>
    <p:sldLayoutId id="2147483657" r:id="rId7"/>
    <p:sldLayoutId id="2147483661" r:id="rId8"/>
    <p:sldLayoutId id="2147483653" r:id="rId9"/>
    <p:sldLayoutId id="2147483654" r:id="rId10"/>
    <p:sldLayoutId id="2147483664" r:id="rId11"/>
    <p:sldLayoutId id="2147483665" r:id="rId12"/>
    <p:sldLayoutId id="2147483666" r:id="rId13"/>
    <p:sldLayoutId id="2147483663" r:id="rId14"/>
    <p:sldLayoutId id="2147483655" r:id="rId15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Raleway Black" panose="020B00030301010600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" pitchFamily="2" charset="2"/>
        <a:buChar char="§"/>
        <a:defRPr sz="1600" kern="1200">
          <a:solidFill>
            <a:schemeClr val="tx1"/>
          </a:solidFill>
          <a:latin typeface="Raleway" panose="020B00030301010600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600" kern="1200">
          <a:solidFill>
            <a:schemeClr val="tx1"/>
          </a:solidFill>
          <a:latin typeface="Raleway" panose="020B00030301010600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1"/>
          </a:solidFill>
          <a:latin typeface="Raleway" panose="020B00030301010600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1"/>
          </a:solidFill>
          <a:latin typeface="Raleway" panose="020B00030301010600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1"/>
          </a:solidFill>
          <a:latin typeface="Raleway" panose="020B00030301010600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8031106-10CF-4144-827C-D871076AE9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7" r="27"/>
          <a:stretch/>
        </p:blipFill>
        <p:spPr>
          <a:xfrm>
            <a:off x="3344863" y="0"/>
            <a:ext cx="8847137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7F6045A-5DDB-D941-9130-806B99EE2D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1C8164F-1039-2941-A9F4-E95AA4ACB6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1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reshAire-UV">
      <a:dk1>
        <a:srgbClr val="000000"/>
      </a:dk1>
      <a:lt1>
        <a:srgbClr val="FFFFFF"/>
      </a:lt1>
      <a:dk2>
        <a:srgbClr val="58E000"/>
      </a:dk2>
      <a:lt2>
        <a:srgbClr val="E7E6E6"/>
      </a:lt2>
      <a:accent1>
        <a:srgbClr val="0095FB"/>
      </a:accent1>
      <a:accent2>
        <a:srgbClr val="41A302"/>
      </a:accent2>
      <a:accent3>
        <a:srgbClr val="333333"/>
      </a:accent3>
      <a:accent4>
        <a:srgbClr val="DCDCE1"/>
      </a:accent4>
      <a:accent5>
        <a:srgbClr val="8FF3FF"/>
      </a:accent5>
      <a:accent6>
        <a:srgbClr val="A9FF93"/>
      </a:accent6>
      <a:hlink>
        <a:srgbClr val="41A200"/>
      </a:hlink>
      <a:folHlink>
        <a:srgbClr val="30638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UV_PPT_Template" id="{CD1F09EF-B01B-6740-A5C1-16DA54D7269C}" vid="{809D2D36-3A5B-DA49-BA59-8AF92C5819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Raleway</vt:lpstr>
      <vt:lpstr>Raleway Black</vt:lpstr>
      <vt:lpstr>Raleway ExtraBold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Petsch</dc:creator>
  <cp:lastModifiedBy>Eric Petsch</cp:lastModifiedBy>
  <cp:revision>4</cp:revision>
  <dcterms:created xsi:type="dcterms:W3CDTF">2021-09-23T15:06:55Z</dcterms:created>
  <dcterms:modified xsi:type="dcterms:W3CDTF">2021-09-23T18:42:16Z</dcterms:modified>
</cp:coreProperties>
</file>